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9A71520-12A7-4D38-B3E2-424B540DCE0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CF077EE-8EB5-4B84-8D8F-F0E48528033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8149643-0980-469B-9169-F3CC6FCBFB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312436B-9C8F-4ECC-BF1A-6A783664F3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F6C2019-2A5B-4099-9259-E954E0FE93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05031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500F6CC-D179-4566-ABF2-D45437C505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F5A5C51-6700-49A4-AB00-FA90573909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158F594-5134-4328-93B2-F062B6CCD8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AEBBD38-8A92-45D3-9248-9E7E826D68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E48C76C-5C81-418D-A7F6-EFA965BE9A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81700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1DA4F691-88A9-4968-AF93-676DADDC4C4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C2D7982-72DB-4C06-AB5D-5CE14C13CD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D54F60D-8A47-4457-B97E-3FC886C1B6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F2196F2-CED4-47C8-A2F5-39CACC6494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E241637-FB6B-484D-9B34-C2BA57092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84779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7CB0C08-68D0-47CF-B047-51FF34354E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693E056-E508-4CA2-82A3-71A35AC1BA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1410E00-E803-4EDD-B938-6504C245BE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51F161-AE7E-4C67-8FA1-059395AD42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E60B3F3-77CF-4E2F-9BCF-D92034F0C1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889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CBCC257-83DB-4586-96BF-DD51405358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6F19BA7-0B7E-4DAB-BD12-84F0F65B31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9F0F6D2-E58C-498E-977C-D88B4E1BC6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798C779-031F-4B4D-A6B2-402E1B558B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026F99-D855-48DC-A10E-1AF6D51F16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0932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C9F213-6174-4525-B47D-7EB73BF83E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A9BBCA2-9013-44DD-9D25-7E8A7414CFE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141BDFC-668E-470D-A582-F8A97EE4259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BC4BA69-EB4C-435E-A5DF-7E4F7C16A4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60D8CF6-EEB3-441E-822F-58F01883F9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1D9AC20-4E8A-4707-964D-F1755207A4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0238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90F7C2-899A-4052-A7A7-EB2617E29E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C10A1A1-EF02-408C-B9B2-EBBD66D9B4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808CCBBC-65A4-4B66-B3A3-8846EE5EEC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F9CE1713-063D-4D27-B0DE-7C21BD0B28B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5CFE5E0-C740-45D7-9CAB-FBF3690EF2E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BF4759B-C265-450D-A25C-956190A500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5F931B8-A6DA-4C4A-9110-B04A9396CB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EDFEC11-8375-474A-9C37-490C4BEC95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7832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62CA33C-D514-4F8B-8A25-2743CF47F9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3C3F5B8-B0F4-41A9-B91A-38BB276EC7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95887EB-2381-4261-8785-643441B84E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6E0FDF6-AA0F-447C-A64D-B510CB271B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43080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6BF70C5A-6DC6-4799-8AAE-F1E3C8D9CF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FF62CB21-4AC4-4EAC-A280-B3BC09E27E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5FD170D-7D38-4A18-97FE-C039130A0C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94305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BC9CA7-1856-45C0-9D30-9C50A89344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E53FBD8-31DF-4925-9CBA-701F1CD5EA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6A66F454-A589-40AB-B34D-98EE7F5F3E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928C24E-2DD1-4B83-81BF-F41808AA82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7C0C2B3-C518-4BA7-91F2-EEC0BE66FF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97E3392-1F78-4264-8413-0FA8C6F877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89222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F4CFFF4-C874-4B93-950D-8EE025C430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ABF64B1A-A6F0-435F-84A2-A26D2C8C2D8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F9B715C-539B-40DF-B9CB-087C3322EF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5F02FA4-227E-4394-BD20-62D4C6F184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133B90D-0795-49DB-9466-8183CEE5A2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B45BDE0-CFF2-449B-A65A-47F69D180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3128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9DE7DD9E-DFAC-439C-84DB-54F0F243FA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2C8CB01-6C3A-4128-8078-918A9D82C17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4421AC7-27D8-4504-85E2-4448DF38A2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9F092C-8DA9-4AB9-BDC1-8244CEEA2A02}" type="datetimeFigureOut">
              <a:rPr kumimoji="1" lang="ja-JP" altLang="en-US" smtClean="0"/>
              <a:t>2020/8/11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2E6C2A0-9A39-44E4-8806-EE4E836A51E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0B05E97-910E-47ED-AC26-AD6A8FB1FAB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0BE394-6989-4840-999C-C39FFA84693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894055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3C9C713-809C-49E9-9FFD-87B526B1591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51FCED9-4F45-40DC-ADD7-E6CB7AA0D4D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17934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59D660-A323-47B4-BB0C-DBE03FB4A4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8C8D34A-B9A1-4382-8055-C6DBA0DD332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/>
              <a:t>機密</a:t>
            </a:r>
            <a:endParaRPr lang="en-US" altLang="ja-JP"/>
          </a:p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70793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ワイド画面</PresentationFormat>
  <Paragraphs>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Takahiro Araki</dc:creator>
  <cp:lastModifiedBy>Takahiro Araki</cp:lastModifiedBy>
  <cp:revision>1</cp:revision>
  <dcterms:created xsi:type="dcterms:W3CDTF">2020-08-11T02:20:01Z</dcterms:created>
  <dcterms:modified xsi:type="dcterms:W3CDTF">2020-08-11T02:20:20Z</dcterms:modified>
</cp:coreProperties>
</file>

<file path=docProps/thumbnail.jpeg>
</file>