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79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48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77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028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43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8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73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32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83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37FB-0E30-4B34-A606-512C86A179F6}" type="datetimeFigureOut">
              <a:rPr kumimoji="1" lang="ja-JP" altLang="en-US" smtClean="0"/>
              <a:t>2018/10/28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EF5B5-3D29-4C50-A3C8-4A1F8EED67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56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テストファイル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24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テストファイル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テストファイル</dc:title>
  <dc:creator>tomoyuki.komuro</dc:creator>
  <cp:lastModifiedBy>tomoyuki.komuro</cp:lastModifiedBy>
  <cp:revision>1</cp:revision>
  <dcterms:created xsi:type="dcterms:W3CDTF">2018-10-28T06:51:06Z</dcterms:created>
  <dcterms:modified xsi:type="dcterms:W3CDTF">2018-10-28T06:51:17Z</dcterms:modified>
</cp:coreProperties>
</file>